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75" autoAdjust="0"/>
    <p:restoredTop sz="94660"/>
  </p:normalViewPr>
  <p:slideViewPr>
    <p:cSldViewPr snapToGrid="0">
      <p:cViewPr varScale="1">
        <p:scale>
          <a:sx n="65" d="100"/>
          <a:sy n="65" d="100"/>
        </p:scale>
        <p:origin x="78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85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4202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47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76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89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77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70497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236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25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8109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17120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7B23E-961C-4A8B-9513-7996F39A8C67}" type="datetimeFigureOut">
              <a:rPr lang="en-US" smtClean="0"/>
              <a:t>7/10/2018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294729-080A-4A37-A9E6-235183588A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458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534" y="-762"/>
            <a:ext cx="12501349" cy="6974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55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3120" y="0"/>
            <a:ext cx="123051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761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266" y="0"/>
            <a:ext cx="123152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8281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932" y="0"/>
            <a:ext cx="122939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17928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7662" y="0"/>
            <a:ext cx="12309662" cy="698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87719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2866" y="0"/>
            <a:ext cx="1226486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842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2392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379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2926" y="0"/>
            <a:ext cx="12284926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3270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7313" y="0"/>
            <a:ext cx="122693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49712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82" y="-43213"/>
            <a:ext cx="12301182" cy="6901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92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902" y="0"/>
            <a:ext cx="123449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02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534" y="-48821"/>
            <a:ext cx="12287534" cy="7009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971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1070" y="-26056"/>
            <a:ext cx="12383069" cy="688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37409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5184" y="0"/>
            <a:ext cx="124071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649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788" y="0"/>
            <a:ext cx="12220788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72534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31028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5043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652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078" y="0"/>
            <a:ext cx="12237077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36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4015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7350" y="0"/>
            <a:ext cx="1227935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0422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0125" y="0"/>
            <a:ext cx="12342125" cy="6960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070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182" y="-17702"/>
            <a:ext cx="12301182" cy="6991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450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432" y="0"/>
            <a:ext cx="122604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68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423" y="0"/>
            <a:ext cx="12270423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5574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852" y="-109182"/>
            <a:ext cx="12488852" cy="6967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2568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046" y="-1"/>
            <a:ext cx="12247046" cy="701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249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4470" y="0"/>
            <a:ext cx="123264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18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14:reveal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0</Words>
  <Application>Microsoft Office PowerPoint</Application>
  <PresentationFormat>Widescreen</PresentationFormat>
  <Paragraphs>0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ewang alvine</dc:creator>
  <cp:lastModifiedBy>ewang alvine</cp:lastModifiedBy>
  <cp:revision>25</cp:revision>
  <dcterms:created xsi:type="dcterms:W3CDTF">2018-07-09T19:06:34Z</dcterms:created>
  <dcterms:modified xsi:type="dcterms:W3CDTF">2018-07-10T08:37:35Z</dcterms:modified>
</cp:coreProperties>
</file>

<file path=docProps/thumbnail.jpeg>
</file>